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6"/>
  </p:notesMasterIdLst>
  <p:handoutMasterIdLst>
    <p:handoutMasterId r:id="rId17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0" r:id="rId12"/>
    <p:sldId id="382" r:id="rId13"/>
    <p:sldId id="386" r:id="rId14"/>
    <p:sldId id="37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0"/>
            <p14:sldId id="382"/>
            <p14:sldId id="386"/>
            <p14:sldId id="3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87895" autoAdjust="0"/>
  </p:normalViewPr>
  <p:slideViewPr>
    <p:cSldViewPr snapToGrid="0" snapToObjects="1">
      <p:cViewPr>
        <p:scale>
          <a:sx n="125" d="100"/>
          <a:sy n="125" d="100"/>
        </p:scale>
        <p:origin x="-760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</a:t>
            </a:r>
            <a:r>
              <a:rPr lang="en-US" dirty="0" err="1" smtClean="0"/>
              <a:t>EnableAutoConfiguration</a:t>
            </a:r>
            <a:r>
              <a:rPr lang="en-US" baseline="0" dirty="0" smtClean="0"/>
              <a:t> annotation. Typically we annotate our application entry point with either @</a:t>
            </a:r>
            <a:r>
              <a:rPr lang="en-US" baseline="0" dirty="0" err="1" smtClean="0"/>
              <a:t>SpringBootApplication</a:t>
            </a:r>
            <a:r>
              <a:rPr lang="en-US" baseline="0" dirty="0" smtClean="0"/>
              <a:t> or if we want to customize the defaults we can use annotations @Configuration, @</a:t>
            </a:r>
            <a:r>
              <a:rPr lang="en-US" baseline="0" dirty="0" err="1" smtClean="0"/>
              <a:t>EnableAutoConfiguration</a:t>
            </a:r>
            <a:r>
              <a:rPr lang="en-US" baseline="0" dirty="0" smtClean="0"/>
              <a:t> or @</a:t>
            </a:r>
            <a:r>
              <a:rPr lang="en-US" baseline="0" dirty="0" err="1" smtClean="0"/>
              <a:t>ComponentScan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The @</a:t>
            </a:r>
            <a:r>
              <a:rPr lang="en-US" dirty="0" err="1" smtClean="0"/>
              <a:t>EnableAutoConfiguration</a:t>
            </a:r>
            <a:r>
              <a:rPr lang="en-US" dirty="0" smtClean="0"/>
              <a:t> annotation enables the auto-configuration of Spring </a:t>
            </a:r>
            <a:r>
              <a:rPr lang="en-US" dirty="0" err="1" smtClean="0"/>
              <a:t>ApplicationContext</a:t>
            </a:r>
            <a:r>
              <a:rPr lang="en-US" dirty="0" smtClean="0"/>
              <a:t>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err="1" smtClean="0"/>
              <a:t>SpringBoot</a:t>
            </a:r>
            <a:r>
              <a:rPr lang="en-US" dirty="0" smtClean="0"/>
              <a:t> provides various </a:t>
            </a:r>
            <a:r>
              <a:rPr lang="en-US" dirty="0" err="1" smtClean="0"/>
              <a:t>AutoConfiguration</a:t>
            </a:r>
            <a:r>
              <a:rPr lang="en-US" dirty="0" smtClean="0"/>
              <a:t> classes in spring-boot-</a:t>
            </a:r>
            <a:r>
              <a:rPr lang="en-US" dirty="0" err="1" smtClean="0"/>
              <a:t>autoconfigure</a:t>
            </a:r>
            <a:r>
              <a:rPr lang="en-US" dirty="0" smtClean="0"/>
              <a:t>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</a:t>
            </a:r>
            <a:r>
              <a:rPr lang="en-US" dirty="0" err="1" smtClean="0"/>
              <a:t>AutoConfiguration</a:t>
            </a:r>
            <a:r>
              <a:rPr lang="en-US" dirty="0" smtClean="0"/>
              <a:t>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</a:t>
            </a:r>
            <a:r>
              <a:rPr lang="en-US" sz="1200" baseline="0" dirty="0" err="1" smtClean="0">
                <a:solidFill>
                  <a:srgbClr val="FFFFFF"/>
                </a:solidFill>
              </a:rPr>
              <a:t>config</a:t>
            </a:r>
            <a:r>
              <a:rPr lang="en-US" sz="1200" baseline="0" dirty="0" smtClean="0">
                <a:solidFill>
                  <a:srgbClr val="FFFFFF"/>
                </a:solidFill>
              </a:rPr>
              <a:t>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Gradle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</a:t>
            </a:r>
            <a:r>
              <a:rPr lang="en-US" dirty="0" err="1" smtClean="0"/>
              <a:t>EnableAutoConfiguration</a:t>
            </a:r>
            <a:r>
              <a:rPr lang="en-US" baseline="0" dirty="0" smtClean="0"/>
              <a:t> annotation. Typically we annotate our application entry point with either @</a:t>
            </a:r>
            <a:r>
              <a:rPr lang="en-US" baseline="0" dirty="0" err="1" smtClean="0"/>
              <a:t>SpringBootApplication</a:t>
            </a:r>
            <a:r>
              <a:rPr lang="en-US" baseline="0" dirty="0" smtClean="0"/>
              <a:t> or if we want to customize the defaults we can use annotations @Configuration, @</a:t>
            </a:r>
            <a:r>
              <a:rPr lang="en-US" baseline="0" dirty="0" err="1" smtClean="0"/>
              <a:t>EnableAutoConfiguration</a:t>
            </a:r>
            <a:r>
              <a:rPr lang="en-US" baseline="0" dirty="0" smtClean="0"/>
              <a:t> or @</a:t>
            </a:r>
            <a:r>
              <a:rPr lang="en-US" baseline="0" dirty="0" err="1" smtClean="0"/>
              <a:t>ComponentScan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The @</a:t>
            </a:r>
            <a:r>
              <a:rPr lang="en-US" dirty="0" err="1" smtClean="0"/>
              <a:t>EnableAutoConfiguration</a:t>
            </a:r>
            <a:r>
              <a:rPr lang="en-US" dirty="0" smtClean="0"/>
              <a:t> annotation enables the auto-configuration of Spring </a:t>
            </a:r>
            <a:r>
              <a:rPr lang="en-US" dirty="0" err="1" smtClean="0"/>
              <a:t>ApplicationContext</a:t>
            </a:r>
            <a:r>
              <a:rPr lang="en-US" dirty="0" smtClean="0"/>
              <a:t>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err="1" smtClean="0"/>
              <a:t>SpringBoot</a:t>
            </a:r>
            <a:r>
              <a:rPr lang="en-US" dirty="0" smtClean="0"/>
              <a:t> provides various </a:t>
            </a:r>
            <a:r>
              <a:rPr lang="en-US" dirty="0" err="1" smtClean="0"/>
              <a:t>AutoConfiguration</a:t>
            </a:r>
            <a:r>
              <a:rPr lang="en-US" dirty="0" smtClean="0"/>
              <a:t> classes in spring-boot-</a:t>
            </a:r>
            <a:r>
              <a:rPr lang="en-US" dirty="0" err="1" smtClean="0"/>
              <a:t>autoconfigure</a:t>
            </a:r>
            <a:r>
              <a:rPr lang="en-US" dirty="0" smtClean="0"/>
              <a:t>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</a:t>
            </a:r>
            <a:r>
              <a:rPr lang="en-US" dirty="0" err="1" smtClean="0"/>
              <a:t>AutoConfiguration</a:t>
            </a:r>
            <a:r>
              <a:rPr lang="en-US" dirty="0" smtClean="0"/>
              <a:t>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  <a:endParaRPr lang="en-US" sz="1400" b="1" i="1" u="sng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3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  <a:endParaRPr lang="en-US" sz="1400" dirty="0" smtClean="0"/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1108075"/>
            <a:ext cx="4937760" cy="1238885"/>
          </a:xfrm>
        </p:spPr>
        <p:txBody>
          <a:bodyPr>
            <a:normAutofit lnSpcReduction="10000"/>
          </a:bodyPr>
          <a:lstStyle/>
          <a:p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r>
              <a:rPr lang="en-US" sz="1400" dirty="0" smtClean="0"/>
              <a:t>Quickly create new microservices with little configuration </a:t>
            </a:r>
          </a:p>
          <a:p>
            <a:r>
              <a:rPr lang="en-US" sz="1400" dirty="0" smtClean="0"/>
              <a:t>Still have the ability to customize the application</a:t>
            </a:r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9956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9" name="Content Placeholder 8" descr="spring_boot.png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341120" y="990600"/>
            <a:ext cx="6126480" cy="3622100"/>
          </a:xfr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  <a:endParaRPr lang="en-US" sz="14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  <a:endParaRPr lang="en-US" sz="14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  <a:endParaRPr lang="en-US" sz="14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</a:t>
            </a:r>
            <a:r>
              <a:rPr lang="en-US" sz="1400" dirty="0" err="1" smtClean="0"/>
              <a:t>SpringApplication</a:t>
            </a:r>
            <a:r>
              <a:rPr lang="en-US" sz="1400" dirty="0" smtClean="0"/>
              <a:t> to bootstrap the application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29356</TotalTime>
  <Words>655</Words>
  <Application>Microsoft Macintosh PowerPoint</Application>
  <PresentationFormat>On-screen Show (16:9)</PresentationFormat>
  <Paragraphs>67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261</cp:revision>
  <dcterms:created xsi:type="dcterms:W3CDTF">2015-10-05T21:15:00Z</dcterms:created>
  <dcterms:modified xsi:type="dcterms:W3CDTF">2016-05-16T10:44:40Z</dcterms:modified>
  <cp:category/>
</cp:coreProperties>
</file>